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A652B-45AC-4751-A7F0-80B3BE3624AD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96FF2-820C-4C27-948D-7E071DD531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2300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NHS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Health services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Education &amp; child care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Disability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Aged care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Local government (sporting clubs)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Housing/homelessness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High risk private industries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PHN (pharmacies/GPs)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Supermarkets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ACCHOs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Multicultural orgs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Women’s Health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Family Violence services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53915-B462-447A-89E8-F718EBEC95D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7494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NHS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Health services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Education &amp; child care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Disability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Aged care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Local government (sporting clubs)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Housing/homelessness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High risk private industries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PHN (pharmacies/GPs)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Supermarkets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ACCHOs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Multicultural orgs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Women’s Health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AU" sz="1200" dirty="0"/>
              <a:t>Family Violence services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53915-B462-447A-89E8-F718EBEC95D0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890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870-FACD-464D-853D-A635901C14EF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0B32-0C95-4088-890D-AB37A25B78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140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870-FACD-464D-853D-A635901C14EF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0B32-0C95-4088-890D-AB37A25B78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47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870-FACD-464D-853D-A635901C14EF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0B32-0C95-4088-890D-AB37A25B78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393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870-FACD-464D-853D-A635901C14EF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0B32-0C95-4088-890D-AB37A25B78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2450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870-FACD-464D-853D-A635901C14EF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0B32-0C95-4088-890D-AB37A25B78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201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870-FACD-464D-853D-A635901C14EF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0B32-0C95-4088-890D-AB37A25B78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206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870-FACD-464D-853D-A635901C14EF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0B32-0C95-4088-890D-AB37A25B78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456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870-FACD-464D-853D-A635901C14EF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0B32-0C95-4088-890D-AB37A25B78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406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870-FACD-464D-853D-A635901C14EF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0B32-0C95-4088-890D-AB37A25B78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9375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870-FACD-464D-853D-A635901C14EF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0B32-0C95-4088-890D-AB37A25B78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961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B870-FACD-464D-853D-A635901C14EF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0B32-0C95-4088-890D-AB37A25B78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8907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9B870-FACD-464D-853D-A635901C14EF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60B32-0C95-4088-890D-AB37A25B78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9008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heathcotehealth" TargetMode="External"/><Relationship Id="rId5" Type="http://schemas.openxmlformats.org/officeDocument/2006/relationships/hyperlink" Target="https://www.facebook.com/abccentralvictoria/" TargetMode="External"/><Relationship Id="rId4" Type="http://schemas.openxmlformats.org/officeDocument/2006/relationships/hyperlink" Target="https://www.lgnc.org.au/newsletter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ropbox.com/s/69p94wgfvlq7yxd/201604%20Korong%20Newsletter%20April%202016.pdf?dl=0" TargetMode="External"/><Relationship Id="rId13" Type="http://schemas.openxmlformats.org/officeDocument/2006/relationships/image" Target="../media/image1.png"/><Relationship Id="rId3" Type="http://schemas.openxmlformats.org/officeDocument/2006/relationships/slide" Target="slide2.xml"/><Relationship Id="rId7" Type="http://schemas.openxmlformats.org/officeDocument/2006/relationships/hyperlink" Target="http://inglewood.vic.au/korong-1/" TargetMode="External"/><Relationship Id="rId12" Type="http://schemas.openxmlformats.org/officeDocument/2006/relationships/hyperlink" Target="https://www.facebook.com/BoortDistrictHealth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yramidhillpress@gmail.com" TargetMode="External"/><Relationship Id="rId11" Type="http://schemas.openxmlformats.org/officeDocument/2006/relationships/hyperlink" Target="https://www.facebook.com/ndchvic/" TargetMode="External"/><Relationship Id="rId5" Type="http://schemas.openxmlformats.org/officeDocument/2006/relationships/hyperlink" Target="mailto:bric.boort@bigpond.com" TargetMode="External"/><Relationship Id="rId10" Type="http://schemas.openxmlformats.org/officeDocument/2006/relationships/hyperlink" Target="https://m.facebook.com/pg/IDHS3517/posts/" TargetMode="External"/><Relationship Id="rId4" Type="http://schemas.openxmlformats.org/officeDocument/2006/relationships/hyperlink" Target="mailto:loddonherald@gmail.com" TargetMode="External"/><Relationship Id="rId9" Type="http://schemas.openxmlformats.org/officeDocument/2006/relationships/hyperlink" Target="https://www.facebook.com/LoddonShi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6038" y="445364"/>
            <a:ext cx="5920906" cy="574638"/>
          </a:xfrm>
        </p:spPr>
        <p:txBody>
          <a:bodyPr>
            <a:noAutofit/>
          </a:bodyPr>
          <a:lstStyle/>
          <a:p>
            <a:pPr algn="ctr"/>
            <a:r>
              <a:rPr lang="en-AU" sz="2400" b="1" dirty="0">
                <a:solidFill>
                  <a:schemeClr val="accent1">
                    <a:lumMod val="75000"/>
                  </a:schemeClr>
                </a:solidFill>
              </a:rPr>
              <a:t>Community Engagement: Bendigo</a:t>
            </a: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8921809" y="106810"/>
            <a:ext cx="305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600" i="1" u="sng" dirty="0">
                <a:solidFill>
                  <a:schemeClr val="accent1">
                    <a:lumMod val="75000"/>
                  </a:schemeClr>
                </a:solidFill>
                <a:hlinkClick r:id="" action="ppaction://noaction"/>
              </a:rPr>
              <a:t>Back to Community Engagement</a:t>
            </a:r>
            <a:endParaRPr lang="en-AU" sz="1600" i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619785"/>
              </p:ext>
            </p:extLst>
          </p:nvPr>
        </p:nvGraphicFramePr>
        <p:xfrm>
          <a:off x="834191" y="1544400"/>
          <a:ext cx="10635913" cy="390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2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6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6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Contact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Local newspapers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Bendigo Advertiser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Local newsletters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>
                          <a:hlinkClick r:id="rId4"/>
                        </a:rPr>
                        <a:t>Newsletter — Long Gully Neighbourhood Centre (lgnc.org.au)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projects@lgnc.org.au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Local radio 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ABC Central</a:t>
                      </a:r>
                      <a:r>
                        <a:rPr lang="en-AU" sz="1400" baseline="0" dirty="0"/>
                        <a:t> Victoria</a:t>
                      </a:r>
                    </a:p>
                    <a:p>
                      <a:r>
                        <a:rPr lang="en-AU" sz="1400" baseline="0" dirty="0"/>
                        <a:t>Triple M Bendigo 93.5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AU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1300 813 911</a:t>
                      </a:r>
                      <a:endParaRPr lang="en-AU" sz="1400" dirty="0"/>
                    </a:p>
                    <a:p>
                      <a:r>
                        <a:rPr lang="en-AU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+61 (0)3 5430 2888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Local </a:t>
                      </a:r>
                      <a:r>
                        <a:rPr lang="en-AU" sz="1400" dirty="0" err="1"/>
                        <a:t>facebook</a:t>
                      </a:r>
                      <a:r>
                        <a:rPr lang="en-AU" sz="1400" dirty="0"/>
                        <a:t>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>
                          <a:hlinkClick r:id="rId5"/>
                        </a:rPr>
                        <a:t>ABC Central Victoria - Home | Facebook</a:t>
                      </a:r>
                      <a:endParaRPr lang="en-AU" sz="1400" dirty="0"/>
                    </a:p>
                    <a:p>
                      <a:r>
                        <a:rPr lang="en-AU" sz="1400" dirty="0"/>
                        <a:t>Bendigo Community Health</a:t>
                      </a:r>
                      <a:r>
                        <a:rPr lang="en-AU" sz="1400" baseline="0" dirty="0"/>
                        <a:t> Services</a:t>
                      </a:r>
                    </a:p>
                    <a:p>
                      <a:r>
                        <a:rPr lang="en-AU" sz="1400" dirty="0">
                          <a:hlinkClick r:id="rId6"/>
                        </a:rPr>
                        <a:t>Heathcote Health - Home | Facebook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1300 813 911</a:t>
                      </a:r>
                      <a:endParaRPr lang="en-AU" sz="1400" dirty="0"/>
                    </a:p>
                    <a:p>
                      <a:r>
                        <a:rPr lang="en-AU" sz="1400" dirty="0"/>
                        <a:t>bchs@bchs.com.au</a:t>
                      </a:r>
                    </a:p>
                    <a:p>
                      <a:r>
                        <a:rPr lang="en-AU" sz="1400" dirty="0"/>
                        <a:t>admin@heathcotehealth.org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Business networks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err="1"/>
                        <a:t>Be.Bendigo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(03) 5442 781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Member of</a:t>
                      </a:r>
                      <a:r>
                        <a:rPr lang="en-AU" sz="1400" baseline="0" dirty="0"/>
                        <a:t> Parliament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34191" y="5221692"/>
            <a:ext cx="6513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For key organisations – click here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85011" y="5849534"/>
            <a:ext cx="11085093" cy="685800"/>
            <a:chOff x="385011" y="5849534"/>
            <a:chExt cx="11085093" cy="68580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011" y="5849534"/>
              <a:ext cx="685800" cy="68580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1187116" y="6152147"/>
              <a:ext cx="102829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/>
                <a:t>Need to identify who are the trusted voices in the community for messaging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8033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6038" y="445364"/>
            <a:ext cx="5920906" cy="574638"/>
          </a:xfrm>
        </p:spPr>
        <p:txBody>
          <a:bodyPr>
            <a:noAutofit/>
          </a:bodyPr>
          <a:lstStyle/>
          <a:p>
            <a:pPr algn="ctr"/>
            <a:r>
              <a:rPr lang="en-AU" sz="2400" b="1" dirty="0">
                <a:solidFill>
                  <a:schemeClr val="accent1">
                    <a:lumMod val="75000"/>
                  </a:schemeClr>
                </a:solidFill>
              </a:rPr>
              <a:t>Community Engagement: Loddon</a:t>
            </a: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8921809" y="106810"/>
            <a:ext cx="305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600" i="1" u="sng" dirty="0">
                <a:solidFill>
                  <a:schemeClr val="accent1">
                    <a:lumMod val="75000"/>
                  </a:schemeClr>
                </a:solidFill>
                <a:hlinkClick r:id="" action="ppaction://noaction"/>
              </a:rPr>
              <a:t>Back to Community Engagement</a:t>
            </a:r>
            <a:endParaRPr lang="en-AU" sz="1600" i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44513"/>
              </p:ext>
            </p:extLst>
          </p:nvPr>
        </p:nvGraphicFramePr>
        <p:xfrm>
          <a:off x="834191" y="1544400"/>
          <a:ext cx="10635913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2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6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6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Contact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Local newspapers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Loddon Herald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loddonherald@gmail.com</a:t>
                      </a:r>
                      <a:endParaRPr lang="en-AU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Local newsletters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Boort</a:t>
                      </a:r>
                      <a:r>
                        <a:rPr lang="en-AU" sz="1200" baseline="0" dirty="0"/>
                        <a:t> Resource &amp; Information Centre – About Boort Newsletter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bric.boort@bigpond.com</a:t>
                      </a:r>
                      <a:endParaRPr lang="en-AU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Pyramid Hill Neighbourhood House - Pyramid Hill Press</a:t>
                      </a:r>
                    </a:p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 dirty="0">
                          <a:hlinkClick r:id="rId6"/>
                        </a:rPr>
                        <a:t>pyramidhillpress@gmail.com</a:t>
                      </a:r>
                      <a:endParaRPr lang="en-AU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>
                          <a:hlinkClick r:id="rId7"/>
                        </a:rPr>
                        <a:t>"The Korong" - Inglewood, Victoria, Australia</a:t>
                      </a:r>
                      <a:r>
                        <a:rPr lang="en-AU" sz="1200" baseline="0" dirty="0"/>
                        <a:t> (</a:t>
                      </a:r>
                      <a:r>
                        <a:rPr lang="en-AU" sz="1100" baseline="0" dirty="0"/>
                        <a:t>Inglewood Community Neighbourhood House)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info@icnh.org.au</a:t>
                      </a:r>
                      <a:r>
                        <a:rPr lang="en-AU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A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Local radio 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ABC</a:t>
                      </a:r>
                      <a:r>
                        <a:rPr lang="en-AU" sz="1200" baseline="0" dirty="0"/>
                        <a:t> Central Victoria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1300 813 911</a:t>
                      </a:r>
                      <a:endParaRPr lang="en-AU" sz="1200" dirty="0"/>
                    </a:p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4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Local Facebook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Loddon Shire</a:t>
                      </a:r>
                      <a:r>
                        <a:rPr lang="en-AU" sz="1200" baseline="0" dirty="0"/>
                        <a:t> Council Facebook</a:t>
                      </a:r>
                    </a:p>
                    <a:p>
                      <a:r>
                        <a:rPr lang="en-AU" sz="1200" baseline="0" dirty="0"/>
                        <a:t>IDHS Facebook</a:t>
                      </a:r>
                    </a:p>
                    <a:p>
                      <a:r>
                        <a:rPr lang="en-AU" sz="1200" baseline="0" dirty="0"/>
                        <a:t>NDCH Facebook</a:t>
                      </a:r>
                    </a:p>
                    <a:p>
                      <a:r>
                        <a:rPr lang="en-AU" sz="1200" dirty="0"/>
                        <a:t>Boort</a:t>
                      </a:r>
                      <a:r>
                        <a:rPr lang="en-AU" sz="1200" baseline="0" dirty="0"/>
                        <a:t> DH Facebook 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 dirty="0">
                          <a:hlinkClick r:id="rId9"/>
                        </a:rPr>
                        <a:t>https://www.facebook.com/LoddonShire/</a:t>
                      </a:r>
                      <a:endParaRPr lang="en-AU" sz="1100" dirty="0"/>
                    </a:p>
                    <a:p>
                      <a:pPr algn="ctr"/>
                      <a:r>
                        <a:rPr lang="en-AU" sz="1100" dirty="0">
                          <a:hlinkClick r:id="rId10"/>
                        </a:rPr>
                        <a:t>https://m.facebook.com/pg/IDHS3517/posts/</a:t>
                      </a:r>
                      <a:endParaRPr lang="en-AU" sz="1100" dirty="0"/>
                    </a:p>
                    <a:p>
                      <a:pPr algn="ctr"/>
                      <a:r>
                        <a:rPr lang="en-AU" sz="1100" dirty="0">
                          <a:hlinkClick r:id="rId11"/>
                        </a:rPr>
                        <a:t>https://www.facebook.com/ndchvic/</a:t>
                      </a:r>
                      <a:endParaRPr lang="en-AU" sz="1100" dirty="0"/>
                    </a:p>
                    <a:p>
                      <a:pPr algn="ctr"/>
                      <a:r>
                        <a:rPr lang="en-AU" sz="1100" dirty="0">
                          <a:hlinkClick r:id="rId12"/>
                        </a:rPr>
                        <a:t>https://www.facebook.com/BoortDistrictHealth/</a:t>
                      </a:r>
                      <a:endParaRPr lang="en-AU" sz="1100" dirty="0"/>
                    </a:p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Business networks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Member of</a:t>
                      </a:r>
                      <a:r>
                        <a:rPr lang="en-AU" sz="1400" baseline="0" dirty="0"/>
                        <a:t> Parliament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87116" y="5760172"/>
            <a:ext cx="6513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For key organisations – click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7116" y="6152147"/>
            <a:ext cx="10282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Need to identify who are the trusted voices in the community for messaging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11" y="5849534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65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59E7F12DD21A43A8D13E0B21461964" ma:contentTypeVersion="2" ma:contentTypeDescription="Create a new document." ma:contentTypeScope="" ma:versionID="2ac4b5918ae6402c7107166c827eb0fb">
  <xsd:schema xmlns:xsd="http://www.w3.org/2001/XMLSchema" xmlns:xs="http://www.w3.org/2001/XMLSchema" xmlns:p="http://schemas.microsoft.com/office/2006/metadata/properties" xmlns:ns2="17457126-5c3a-49fa-a06b-7a989ea67832" targetNamespace="http://schemas.microsoft.com/office/2006/metadata/properties" ma:root="true" ma:fieldsID="f8938775b696521c047adddd3b6901ca" ns2:_="">
    <xsd:import namespace="17457126-5c3a-49fa-a06b-7a989ea678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57126-5c3a-49fa-a06b-7a989ea678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E5EF7F-1E7B-4BA4-9EC6-91A9FE78B52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80C5309-F1E6-490A-8D0B-A7491C84E0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1CDDD3-5BF1-4220-9D36-4D311D234D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457126-5c3a-49fa-a06b-7a989ea678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273</Words>
  <Application>Microsoft Office PowerPoint</Application>
  <PresentationFormat>Widescreen</PresentationFormat>
  <Paragraphs>89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Community Engagement: Bendigo</vt:lpstr>
      <vt:lpstr>Community Engagement: Loddon</vt:lpstr>
    </vt:vector>
  </TitlesOfParts>
  <Company>Bendigo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Engagement: Bendigo</dc:title>
  <dc:creator>Shelly Lavery</dc:creator>
  <cp:lastModifiedBy>Catherine O'Leary</cp:lastModifiedBy>
  <cp:revision>12</cp:revision>
  <dcterms:created xsi:type="dcterms:W3CDTF">2022-09-21T01:59:14Z</dcterms:created>
  <dcterms:modified xsi:type="dcterms:W3CDTF">2023-02-26T23:49:36Z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0x0101005559E7F12DD21A43A8D13E0B21461964</vt:lpwstr>
  </property>
</Properties>
</file>